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7751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73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52825033289376a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652825033289376a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5110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cd2b25d7a6262a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23cd2b25d7a6262a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2271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3cd2b25d7a6262a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23cd2b25d7a6262a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038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3cd2b25d7a6262a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3cd2b25d7a6262a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96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7090f0f4da6d15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77090f0f4da6d15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39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5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0" y="244325"/>
            <a:ext cx="8520600" cy="17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3420" b="1">
                <a:solidFill>
                  <a:srgbClr val="0070C0"/>
                </a:solidFill>
              </a:rPr>
              <a:t>Науково-методична тема методичного об'єднання вчителів природничо-математичного циклу:</a:t>
            </a:r>
            <a:endParaRPr sz="3780"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301725"/>
            <a:ext cx="8520600" cy="23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uk" sz="4000" b="1">
                <a:solidFill>
                  <a:srgbClr val="70AD47"/>
                </a:solidFill>
              </a:rPr>
              <a:t>«Розвиток ключових компетентностей та становлення наукового світогляду учнів при вивченні природничо-математичних дисциплін»</a:t>
            </a:r>
            <a:endParaRPr sz="4000" b="1">
              <a:solidFill>
                <a:srgbClr val="70AD4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921100" y="752086"/>
            <a:ext cx="5397900" cy="39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Освіта: </a:t>
            </a:r>
            <a:r>
              <a:rPr lang="uk" sz="1700"/>
              <a:t>вища.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Навчальний заклад: </a:t>
            </a:r>
            <a:r>
              <a:rPr lang="uk" sz="1700"/>
              <a:t>Чернівецький університет ім. Ю. Федьковича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Педагогічний стаж: </a:t>
            </a:r>
            <a:r>
              <a:rPr lang="uk" sz="1700"/>
              <a:t> 15 років.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Кваліфікаційна категорія: </a:t>
            </a:r>
            <a:r>
              <a:rPr lang="uk" sz="1700"/>
              <a:t>вища.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Навчальні предмети:</a:t>
            </a:r>
            <a:r>
              <a:rPr lang="uk" sz="1700"/>
              <a:t> хімія, біологія, міжпредметний курс «STEM».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Методична тема: </a:t>
            </a:r>
            <a:r>
              <a:rPr lang="uk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Поєднання інноваційних та традиційних форм і методів роботи для підвищення якості навчання учнів на уроках біології та хімії. </a:t>
            </a:r>
            <a:endParaRPr sz="17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uk" sz="1700" b="1"/>
              <a:t>Тема виховної роботи з класом: </a:t>
            </a:r>
            <a:r>
              <a:rPr lang="uk" sz="1700">
                <a:latin typeface="Calibri"/>
                <a:ea typeface="Calibri"/>
                <a:cs typeface="Calibri"/>
                <a:sym typeface="Calibri"/>
              </a:rPr>
              <a:t>Виховання всебічно розвиненої особистості та національно свідомого громадянина в освітньому середовищі.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1200"/>
              </a:spcAft>
              <a:buClr>
                <a:schemeClr val="dk1"/>
              </a:buClr>
              <a:buSzPts val="1700"/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3285100" y="154825"/>
            <a:ext cx="53979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77500"/>
          </a:bodyPr>
          <a:lstStyle/>
          <a:p>
            <a:pPr marL="0" marR="0" lvl="0" indent="127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0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Наставник, керівник МО вчителів природничо-математичного циклу дисциплін, вчитель біології та хімії </a:t>
            </a:r>
            <a:endParaRPr sz="1800" b="0" i="0" u="none" strike="noStrike" cap="none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 rot="3270" flipH="1">
            <a:off x="5379599" y="754140"/>
            <a:ext cx="3468902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uk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Оксана Марковська</a:t>
            </a:r>
            <a:endParaRPr sz="2400"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899" y="154818"/>
            <a:ext cx="3954003" cy="4833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322618" y="141687"/>
            <a:ext cx="43023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3300"/>
              <a:buFont typeface="Calibri"/>
              <a:buNone/>
            </a:pPr>
            <a:r>
              <a:rPr lang="uk">
                <a:solidFill>
                  <a:srgbClr val="002776"/>
                </a:solidFill>
              </a:rPr>
              <a:t>Олександр Захарчук</a:t>
            </a:r>
            <a:endParaRPr>
              <a:solidFill>
                <a:srgbClr val="002776"/>
              </a:solidFill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990109" y="1569027"/>
            <a:ext cx="4987500" cy="31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Освіта: </a:t>
            </a:r>
            <a:r>
              <a:rPr lang="uk" sz="1700"/>
              <a:t>вища.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Навчальний заклад: </a:t>
            </a:r>
            <a:r>
              <a:rPr lang="uk" sz="1700"/>
              <a:t>Вінницький національний технічний університет.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Педагогічний стаж: </a:t>
            </a:r>
            <a:r>
              <a:rPr lang="uk" sz="1700"/>
              <a:t> 11 місяців.</a:t>
            </a:r>
            <a:endParaRPr sz="17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Кваліфікаційна категорія: </a:t>
            </a:r>
            <a:r>
              <a:rPr lang="uk" sz="1700"/>
              <a:t>спеціаліст (інтерн).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Навчальні предмети:</a:t>
            </a:r>
            <a:r>
              <a:rPr lang="uk" sz="1700"/>
              <a:t> математика, алгебра, геометрія, інформатика.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1200"/>
              </a:spcAft>
              <a:buClr>
                <a:schemeClr val="dk1"/>
              </a:buClr>
              <a:buSzPts val="1700"/>
              <a:buNone/>
            </a:pPr>
            <a:r>
              <a:rPr lang="uk" sz="1700" b="1"/>
              <a:t>Методична тема: </a:t>
            </a:r>
            <a:r>
              <a:rPr lang="uk" sz="1700">
                <a:latin typeface="Calibri"/>
                <a:ea typeface="Calibri"/>
                <a:cs typeface="Calibri"/>
                <a:sym typeface="Calibri"/>
              </a:rPr>
              <a:t>Використання сучасних педагогічних технологій на уроках математики для розвитку творчих здібностей учнів.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385366" y="846857"/>
            <a:ext cx="41280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127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0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Вчитель математики та інформатики</a:t>
            </a:r>
            <a:endParaRPr sz="1800" b="0" i="0" u="none" strike="noStrike" cap="none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7235"/>
          <a:stretch/>
        </p:blipFill>
        <p:spPr>
          <a:xfrm>
            <a:off x="429179" y="348094"/>
            <a:ext cx="3194865" cy="444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4322618" y="141687"/>
            <a:ext cx="43023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3300"/>
              <a:buFont typeface="Calibri"/>
              <a:buNone/>
            </a:pPr>
            <a:r>
              <a:rPr lang="uk">
                <a:solidFill>
                  <a:srgbClr val="002776"/>
                </a:solidFill>
              </a:rPr>
              <a:t>Олена Діденко</a:t>
            </a:r>
            <a:endParaRPr>
              <a:solidFill>
                <a:srgbClr val="002776"/>
              </a:solidFill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979925" y="1291477"/>
            <a:ext cx="4987500" cy="3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Освіта: </a:t>
            </a:r>
            <a:r>
              <a:rPr lang="uk" sz="1700"/>
              <a:t>вища.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Навчальний заклад: </a:t>
            </a:r>
            <a:r>
              <a:rPr lang="uk" sz="1700"/>
              <a:t>Вінницький державний педагогічний університет імені Михайла Коцюбинського.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Педагогічний стаж: </a:t>
            </a:r>
            <a:r>
              <a:rPr lang="uk" sz="1700"/>
              <a:t>10 років.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Кваліфікаційна категорія: </a:t>
            </a:r>
            <a:r>
              <a:rPr lang="uk" sz="1700"/>
              <a:t>спеціаліст другої категорії.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Навчальні предмети: </a:t>
            </a:r>
            <a:r>
              <a:rPr lang="uk" sz="1700"/>
              <a:t>фізична культура.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120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Методична тема: </a:t>
            </a:r>
            <a:r>
              <a:rPr lang="uk" sz="1700"/>
              <a:t>Зміцнення фізичного здоровʼя учнів через запровадження здоровʼязберігаючих технологій в освітньому процесі .</a:t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4385366" y="846857"/>
            <a:ext cx="41280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127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0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Вчитель фізичної культури </a:t>
            </a:r>
            <a:endParaRPr sz="1800" b="0" i="0" u="none" strike="noStrike" cap="none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7" descr="C:\Users\Lena\Desktop\IMG-d85661e3fef9cdfab4c8a602f1925399-V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501" y="352425"/>
            <a:ext cx="2961132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990109" y="1569027"/>
            <a:ext cx="4987500" cy="31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Освіта: </a:t>
            </a:r>
            <a:r>
              <a:rPr lang="uk" sz="1700"/>
              <a:t>вища.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Навчальний заклад: </a:t>
            </a:r>
            <a:r>
              <a:rPr lang="uk" sz="1700"/>
              <a:t>Уманський державний педагогічний університет імені Павла Тичини.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Педагогічний стаж: </a:t>
            </a:r>
            <a:r>
              <a:rPr lang="uk" sz="1700"/>
              <a:t>12 років.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Кваліфікаційна категорія: </a:t>
            </a:r>
            <a:r>
              <a:rPr lang="uk" sz="1700"/>
              <a:t>спеціаліст першої категорії.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Навчальні предмети: </a:t>
            </a:r>
            <a:r>
              <a:rPr lang="uk" sz="1700"/>
              <a:t>географія, зарубіжна література, група продовженого дня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120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Методична тема: </a:t>
            </a:r>
            <a:r>
              <a:rPr lang="uk" sz="1700"/>
              <a:t>Активізація пізнавальної активності учнів на уроках географії з використанням інтерактивних методів навчання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4385366" y="846857"/>
            <a:ext cx="41280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127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0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Вчитель географії </a:t>
            </a:r>
            <a:endParaRPr sz="1100"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4333069" y="472987"/>
            <a:ext cx="4301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uk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Світлана Слободяник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113" y="325405"/>
            <a:ext cx="2994191" cy="4492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725704" y="1496290"/>
            <a:ext cx="4787700" cy="31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Освіта: </a:t>
            </a:r>
            <a:r>
              <a:rPr lang="uk" sz="1700"/>
              <a:t>вища.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Навчальний заклад: </a:t>
            </a:r>
            <a:r>
              <a:rPr lang="uk" sz="1700"/>
              <a:t>Вінницький  державний педагогічний інститут .</a:t>
            </a:r>
            <a:endParaRPr sz="17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Педагогічний стаж: </a:t>
            </a:r>
            <a:r>
              <a:rPr lang="uk" sz="1700"/>
              <a:t>44 роки.</a:t>
            </a:r>
            <a:endParaRPr sz="17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Кваліфікаційна категорія: </a:t>
            </a:r>
            <a:r>
              <a:rPr lang="uk" sz="1700"/>
              <a:t>спеціаліст вишої категорії.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uk" sz="1700" b="1"/>
              <a:t>Навчальні предмети: </a:t>
            </a:r>
            <a:r>
              <a:rPr lang="uk" sz="1700"/>
              <a:t>фізика, математика</a:t>
            </a:r>
            <a:endParaRPr sz="1700"/>
          </a:p>
          <a:p>
            <a:pPr marL="0" lvl="0" indent="0" algn="l" rtl="0"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700"/>
              <a:buNone/>
            </a:pPr>
            <a:r>
              <a:rPr lang="uk" sz="1700" b="1"/>
              <a:t>Методична тема: </a:t>
            </a:r>
            <a:r>
              <a:rPr lang="uk" sz="1800"/>
              <a:t>«Розвиток критичного мислення на уроках фізики та </a:t>
            </a:r>
            <a:r>
              <a:rPr lang="uk" sz="1800" b="1"/>
              <a:t>математики</a:t>
            </a:r>
            <a:r>
              <a:rPr lang="uk" sz="1800"/>
              <a:t>»</a:t>
            </a:r>
            <a:endParaRPr sz="1700"/>
          </a:p>
        </p:txBody>
      </p:sp>
      <p:sp>
        <p:nvSpPr>
          <p:cNvPr id="99" name="Google Shape;99;p19"/>
          <p:cNvSpPr txBox="1"/>
          <p:nvPr/>
        </p:nvSpPr>
        <p:spPr>
          <a:xfrm>
            <a:off x="4385366" y="846857"/>
            <a:ext cx="41280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127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0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Вчитель фізики </a:t>
            </a:r>
            <a:endParaRPr sz="1800" b="0" i="0" u="none" strike="noStrike" cap="none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4323160" y="141685"/>
            <a:ext cx="43017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uk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Михайло Бабійчук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9" descr="https://bnd.gnedu.vn.ua/wp-content/uploads/2023/10/20231017080530_IMG_3593-154x3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005" y="578386"/>
            <a:ext cx="2120690" cy="3924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Экран (16:9)</PresentationFormat>
  <Paragraphs>43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Simple Light</vt:lpstr>
      <vt:lpstr>Науково-методична тема методичного об'єднання вчителів природничо-математичного циклу:</vt:lpstr>
      <vt:lpstr>Оксана Марковська</vt:lpstr>
      <vt:lpstr>Олександр Захарчук</vt:lpstr>
      <vt:lpstr>Олена Діденко</vt:lpstr>
      <vt:lpstr>Світлана Слободяник</vt:lpstr>
      <vt:lpstr>Михайло Бабійчук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Науково-методична тема методичного об'єднання вчителів природничо-математичного циклу:</dc:title>
  <dc:creator>USER</dc:creator>
  <cp:lastModifiedBy>USER</cp:lastModifiedBy>
  <cp:revision>2</cp:revision>
  <dcterms:modified xsi:type="dcterms:W3CDTF">2024-12-28T10:38:39Z</dcterms:modified>
</cp:coreProperties>
</file>